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70" r:id="rId4"/>
    <p:sldId id="258" r:id="rId5"/>
    <p:sldId id="260" r:id="rId6"/>
    <p:sldId id="259" r:id="rId7"/>
    <p:sldId id="268" r:id="rId8"/>
    <p:sldId id="269" r:id="rId9"/>
    <p:sldId id="278" r:id="rId10"/>
    <p:sldId id="27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17554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8217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3766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601023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873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4245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96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35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978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461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429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778017-150C-492B-9769-9484458E6B1E}" type="datetimeFigureOut">
              <a:rPr lang="en-IN" smtClean="0"/>
              <a:t>26-09-2019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6127C-6B64-4B17-AE94-4CB320AB900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612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03000"/>
                    </a14:imgEffect>
                    <a14:imgEffect>
                      <a14:brightnessContrast contrast="1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ctrTitle"/>
          </p:nvPr>
        </p:nvSpPr>
        <p:spPr>
          <a:xfrm>
            <a:off x="1364974" y="2379842"/>
            <a:ext cx="9753600" cy="717453"/>
          </a:xfrm>
        </p:spPr>
        <p:txBody>
          <a:bodyPr>
            <a:noAutofit/>
          </a:bodyPr>
          <a:lstStyle/>
          <a:p>
            <a:br>
              <a:rPr lang="en-I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br>
              <a:rPr lang="en-I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br>
              <a:rPr lang="en-I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en-I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WEB DEVELOPMENT</a:t>
            </a:r>
          </a:p>
        </p:txBody>
      </p:sp>
      <p:sp>
        <p:nvSpPr>
          <p:cNvPr id="8" name="Subtitle 7"/>
          <p:cNvSpPr>
            <a:spLocks noGrp="1"/>
          </p:cNvSpPr>
          <p:nvPr>
            <p:ph type="subTitle" idx="1"/>
          </p:nvPr>
        </p:nvSpPr>
        <p:spPr>
          <a:xfrm>
            <a:off x="1524000" y="3097295"/>
            <a:ext cx="9144000" cy="1385885"/>
          </a:xfrm>
        </p:spPr>
        <p:txBody>
          <a:bodyPr>
            <a:normAutofit fontScale="25000" lnSpcReduction="20000"/>
          </a:bodyPr>
          <a:lstStyle/>
          <a:p>
            <a:r>
              <a:rPr lang="en-IN" sz="22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ea typeface="+mj-ea"/>
                <a:cs typeface="+mj-cs"/>
              </a:rPr>
              <a:t>PROJECT REVIEW-II</a:t>
            </a:r>
          </a:p>
          <a:p>
            <a:endParaRPr lang="en-IN" sz="5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ea typeface="+mj-ea"/>
              <a:cs typeface="+mj-cs"/>
            </a:endParaRPr>
          </a:p>
          <a:p>
            <a:endParaRPr lang="en-IN" sz="5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ea typeface="+mj-ea"/>
              <a:cs typeface="+mj-cs"/>
            </a:endParaRPr>
          </a:p>
          <a:p>
            <a:r>
              <a:rPr lang="en-IN" sz="50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  <a:ea typeface="+mj-ea"/>
                <a:cs typeface="+mj-cs"/>
              </a:rPr>
              <a:t>                       </a:t>
            </a:r>
          </a:p>
          <a:p>
            <a:endParaRPr lang="en-IN" sz="5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ea typeface="+mj-ea"/>
              <a:cs typeface="+mj-cs"/>
            </a:endParaRPr>
          </a:p>
          <a:p>
            <a:endParaRPr lang="en-IN" sz="5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ea typeface="+mj-ea"/>
              <a:cs typeface="+mj-cs"/>
            </a:endParaRPr>
          </a:p>
          <a:p>
            <a:endParaRPr lang="en-IN" sz="5000" b="1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70083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IN" sz="5400" b="1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168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557669" y="1258958"/>
            <a:ext cx="7726017" cy="1855838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ALSAFAR CAB SERVICES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4220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Objectives Of Our Project: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690688"/>
            <a:ext cx="11495314" cy="501491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 display organized information of cabs, prices and pictures.</a:t>
            </a:r>
          </a:p>
          <a:p>
            <a:r>
              <a:rPr lang="en-US" dirty="0">
                <a:solidFill>
                  <a:schemeClr val="bg1"/>
                </a:solidFill>
              </a:rPr>
              <a:t>To allow customers or users to compare prices of cabs among each.</a:t>
            </a:r>
          </a:p>
          <a:p>
            <a:r>
              <a:rPr lang="en-US" dirty="0">
                <a:solidFill>
                  <a:schemeClr val="bg1"/>
                </a:solidFill>
              </a:rPr>
              <a:t>To book cab directly on the website.</a:t>
            </a:r>
          </a:p>
          <a:p>
            <a:r>
              <a:rPr lang="en-US" dirty="0">
                <a:solidFill>
                  <a:schemeClr val="bg1"/>
                </a:solidFill>
              </a:rPr>
              <a:t>View of availability of cabs in real time.</a:t>
            </a:r>
          </a:p>
          <a:p>
            <a:r>
              <a:rPr lang="en-US" dirty="0">
                <a:solidFill>
                  <a:schemeClr val="bg1"/>
                </a:solidFill>
              </a:rPr>
              <a:t>Information about the driver will be provided before hand.</a:t>
            </a:r>
          </a:p>
          <a:p>
            <a:r>
              <a:rPr lang="en-US" dirty="0">
                <a:solidFill>
                  <a:schemeClr val="bg1"/>
                </a:solidFill>
              </a:rPr>
              <a:t>COD will also be available as one of the payment method.</a:t>
            </a:r>
          </a:p>
          <a:p>
            <a:r>
              <a:rPr lang="en-US" dirty="0">
                <a:solidFill>
                  <a:schemeClr val="bg1"/>
                </a:solidFill>
              </a:rPr>
              <a:t>Store customer information which can be accessed anytime.</a:t>
            </a:r>
          </a:p>
          <a:p>
            <a:r>
              <a:rPr lang="en-US" dirty="0">
                <a:solidFill>
                  <a:schemeClr val="bg1"/>
                </a:solidFill>
              </a:rPr>
              <a:t>A user-friendly interface for customers for the easy booking process.</a:t>
            </a:r>
          </a:p>
        </p:txBody>
      </p:sp>
    </p:spTree>
    <p:extLst>
      <p:ext uri="{BB962C8B-B14F-4D97-AF65-F5344CB8AC3E}">
        <p14:creationId xmlns:p14="http://schemas.microsoft.com/office/powerpoint/2010/main" val="3722939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Contents of the initial web page.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The initial page of our website contains the logo and the website name at the </a:t>
            </a:r>
            <a:r>
              <a:rPr lang="en-IN" dirty="0" err="1">
                <a:solidFill>
                  <a:schemeClr val="bg1"/>
                </a:solidFill>
              </a:rPr>
              <a:t>center</a:t>
            </a:r>
            <a:r>
              <a:rPr lang="en-IN" dirty="0">
                <a:solidFill>
                  <a:schemeClr val="bg1"/>
                </a:solidFill>
              </a:rPr>
              <a:t> of the page and a button at the top right which onclick takes the user to another page for login/Sign up. About Us and Contact us link is provided at the top of every page.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Following are the links available in the home page.</a:t>
            </a:r>
          </a:p>
          <a:p>
            <a:r>
              <a:rPr lang="en-IN" dirty="0">
                <a:solidFill>
                  <a:schemeClr val="bg1"/>
                </a:solidFill>
              </a:rPr>
              <a:t>Login/Signup</a:t>
            </a:r>
          </a:p>
          <a:p>
            <a:r>
              <a:rPr lang="en-IN" dirty="0">
                <a:solidFill>
                  <a:schemeClr val="bg1"/>
                </a:solidFill>
              </a:rPr>
              <a:t>About Us</a:t>
            </a:r>
          </a:p>
          <a:p>
            <a:r>
              <a:rPr lang="en-IN" dirty="0">
                <a:solidFill>
                  <a:schemeClr val="bg1"/>
                </a:solidFill>
              </a:rPr>
              <a:t>Contact</a:t>
            </a:r>
          </a:p>
        </p:txBody>
      </p:sp>
    </p:spTree>
    <p:extLst>
      <p:ext uri="{BB962C8B-B14F-4D97-AF65-F5344CB8AC3E}">
        <p14:creationId xmlns:p14="http://schemas.microsoft.com/office/powerpoint/2010/main" val="2615190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Tags Used: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html</a:t>
            </a:r>
          </a:p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head</a:t>
            </a:r>
          </a:p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style</a:t>
            </a:r>
          </a:p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body</a:t>
            </a:r>
          </a:p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div</a:t>
            </a:r>
          </a:p>
          <a:p>
            <a:pPr lvl="0"/>
            <a:r>
              <a:rPr lang="en-IN" dirty="0" err="1">
                <a:solidFill>
                  <a:prstClr val="white"/>
                </a:solidFill>
                <a:latin typeface="Arial Rounded MT Bold" panose="020F0704030504030204" pitchFamily="34" charset="0"/>
              </a:rPr>
              <a:t>ul</a:t>
            </a:r>
            <a:endParaRPr lang="en-IN" dirty="0">
              <a:solidFill>
                <a:prstClr val="white"/>
              </a:solidFill>
              <a:latin typeface="Arial Rounded MT Bold" panose="020F0704030504030204" pitchFamily="34" charset="0"/>
            </a:endParaRPr>
          </a:p>
          <a:p>
            <a:pPr lvl="0"/>
            <a:r>
              <a:rPr lang="en-IN" dirty="0">
                <a:solidFill>
                  <a:prstClr val="white"/>
                </a:solidFill>
                <a:latin typeface="Arial Rounded MT Bold" panose="020F0704030504030204" pitchFamily="34" charset="0"/>
              </a:rPr>
              <a:t>input</a:t>
            </a:r>
          </a:p>
          <a:p>
            <a:pPr lvl="0"/>
            <a:endParaRPr lang="en-IN" dirty="0">
              <a:solidFill>
                <a:prstClr val="white"/>
              </a:solidFill>
              <a:latin typeface="Arial Rounded MT Bold" panose="020F0704030504030204" pitchFamily="34" charset="0"/>
            </a:endParaRPr>
          </a:p>
          <a:p>
            <a:pPr lvl="0"/>
            <a:endParaRPr lang="en-IN" dirty="0">
              <a:solidFill>
                <a:prstClr val="white"/>
              </a:solidFill>
              <a:latin typeface="Arial Rounded MT Bold" panose="020F0704030504030204" pitchFamily="34" charset="0"/>
            </a:endParaRPr>
          </a:p>
          <a:p>
            <a:pPr lvl="0"/>
            <a:endParaRPr lang="en-IN" dirty="0">
              <a:solidFill>
                <a:prstClr val="white"/>
              </a:solidFill>
              <a:latin typeface="Arial Rounded MT Bold" panose="020F070403050403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51801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Style Sheet: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Internal Style Sheet is used </a:t>
            </a:r>
            <a:r>
              <a:rPr lang="en-IN" dirty="0" err="1">
                <a:solidFill>
                  <a:schemeClr val="bg1"/>
                </a:solidFill>
                <a:latin typeface="Arial Rounded MT Bold" panose="020F0704030504030204" pitchFamily="34" charset="0"/>
              </a:rPr>
              <a:t>inorder</a:t>
            </a:r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 to make use of different selectors for using different styles for different parts of the web page.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SELECTORS USED:</a:t>
            </a:r>
          </a:p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ID Selector</a:t>
            </a:r>
          </a:p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Class Selector</a:t>
            </a:r>
          </a:p>
          <a:p>
            <a:r>
              <a:rPr lang="en-IN" dirty="0">
                <a:solidFill>
                  <a:schemeClr val="bg1"/>
                </a:solidFill>
                <a:latin typeface="Arial Rounded MT Bold" panose="020F0704030504030204" pitchFamily="34" charset="0"/>
              </a:rPr>
              <a:t>Element Selector</a:t>
            </a:r>
          </a:p>
        </p:txBody>
      </p:sp>
    </p:spTree>
    <p:extLst>
      <p:ext uri="{BB962C8B-B14F-4D97-AF65-F5344CB8AC3E}">
        <p14:creationId xmlns:p14="http://schemas.microsoft.com/office/powerpoint/2010/main" val="3057294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Properties Used: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1"/>
                </a:solidFill>
              </a:rPr>
              <a:t>Background Properties: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Background-position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Background-size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Background-repeat</a:t>
            </a:r>
          </a:p>
          <a:p>
            <a:r>
              <a:rPr lang="en-IN" dirty="0">
                <a:solidFill>
                  <a:schemeClr val="bg1"/>
                </a:solidFill>
              </a:rPr>
              <a:t>Font Properties: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 Font-size 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 Font-family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 </a:t>
            </a:r>
            <a:r>
              <a:rPr lang="en-IN" dirty="0" err="1">
                <a:solidFill>
                  <a:schemeClr val="bg1"/>
                </a:solidFill>
              </a:rPr>
              <a:t>Color</a:t>
            </a:r>
            <a:r>
              <a:rPr lang="en-IN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 Text Decoration  </a:t>
            </a:r>
          </a:p>
        </p:txBody>
      </p:sp>
    </p:spTree>
    <p:extLst>
      <p:ext uri="{BB962C8B-B14F-4D97-AF65-F5344CB8AC3E}">
        <p14:creationId xmlns:p14="http://schemas.microsoft.com/office/powerpoint/2010/main" val="2757431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Properties Used: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chemeClr val="bg1"/>
                </a:solidFill>
              </a:rPr>
              <a:t>Link Properties: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 </a:t>
            </a:r>
            <a:r>
              <a:rPr lang="en-IN" dirty="0">
                <a:solidFill>
                  <a:schemeClr val="bg1"/>
                </a:solidFill>
              </a:rPr>
              <a:t>Hover: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• </a:t>
            </a:r>
            <a:r>
              <a:rPr lang="en-IN" dirty="0" err="1">
                <a:solidFill>
                  <a:schemeClr val="bg1"/>
                </a:solidFill>
              </a:rPr>
              <a:t>Color</a:t>
            </a:r>
            <a:r>
              <a:rPr lang="en-IN" dirty="0"/>
              <a:t>        </a:t>
            </a:r>
          </a:p>
          <a:p>
            <a:r>
              <a:rPr lang="en-IN" dirty="0">
                <a:solidFill>
                  <a:schemeClr val="bg1"/>
                </a:solidFill>
              </a:rPr>
              <a:t>Position Properties: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Left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Top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Right</a:t>
            </a:r>
          </a:p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Margin</a:t>
            </a:r>
          </a:p>
        </p:txBody>
      </p:sp>
    </p:spTree>
    <p:extLst>
      <p:ext uri="{BB962C8B-B14F-4D97-AF65-F5344CB8AC3E}">
        <p14:creationId xmlns:p14="http://schemas.microsoft.com/office/powerpoint/2010/main" val="3272788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5400" b="1" dirty="0">
                <a:solidFill>
                  <a:schemeClr val="bg1"/>
                </a:solidFill>
                <a:latin typeface="Arial Rounded MT Bold" panose="020F0704030504030204" pitchFamily="34" charset="0"/>
              </a:rPr>
              <a:t>Thank You!!!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</a:rPr>
              <a:t>Project Done By,</a:t>
            </a:r>
          </a:p>
          <a:p>
            <a:r>
              <a:rPr lang="en-IN" b="1" dirty="0">
                <a:solidFill>
                  <a:schemeClr val="bg1"/>
                </a:solidFill>
              </a:rPr>
              <a:t>S. PUSHPARAJ (18BCA0055)</a:t>
            </a:r>
          </a:p>
          <a:p>
            <a:r>
              <a:rPr lang="en-IN" b="1" dirty="0">
                <a:solidFill>
                  <a:schemeClr val="bg1"/>
                </a:solidFill>
              </a:rPr>
              <a:t>NIRUPAM BEHERA (18BCA0067)</a:t>
            </a:r>
          </a:p>
          <a:p>
            <a:r>
              <a:rPr lang="en-IN" b="1" dirty="0">
                <a:solidFill>
                  <a:schemeClr val="bg1"/>
                </a:solidFill>
              </a:rPr>
              <a:t>I. MOHAMMED FAIZAN (18BCA059)</a:t>
            </a:r>
          </a:p>
        </p:txBody>
      </p:sp>
    </p:spTree>
    <p:extLst>
      <p:ext uri="{BB962C8B-B14F-4D97-AF65-F5344CB8AC3E}">
        <p14:creationId xmlns:p14="http://schemas.microsoft.com/office/powerpoint/2010/main" val="28752079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</TotalTime>
  <Words>290</Words>
  <Application>Microsoft Office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Office Theme</vt:lpstr>
      <vt:lpstr>   WEB DEVELOPMENT</vt:lpstr>
      <vt:lpstr>ALSAFAR CAB SERVICES</vt:lpstr>
      <vt:lpstr>Objectives Of Our Project:</vt:lpstr>
      <vt:lpstr>Contents of the initial web page.</vt:lpstr>
      <vt:lpstr>Tags Used:</vt:lpstr>
      <vt:lpstr>Style Sheet:</vt:lpstr>
      <vt:lpstr>Properties Used:</vt:lpstr>
      <vt:lpstr>Properties Used:</vt:lpstr>
      <vt:lpstr>Thank You!!!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DEVELOPMENT</dc:title>
  <dc:creator>Admin</dc:creator>
  <cp:lastModifiedBy>Ritu parno Behera</cp:lastModifiedBy>
  <cp:revision>16</cp:revision>
  <dcterms:created xsi:type="dcterms:W3CDTF">2019-09-16T13:08:54Z</dcterms:created>
  <dcterms:modified xsi:type="dcterms:W3CDTF">2019-09-26T16:03:30Z</dcterms:modified>
</cp:coreProperties>
</file>

<file path=docProps/thumbnail.jpeg>
</file>